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2E49C4-AFD3-4AE3-B8DD-86959D776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287" y="593036"/>
            <a:ext cx="11966713" cy="99722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/>
              <a:t>The Hope of the Root of Jesse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BE92A75-BE51-489A-839A-42379129A4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3183" y="4777379"/>
            <a:ext cx="10391429" cy="1126283"/>
          </a:xfrm>
        </p:spPr>
        <p:txBody>
          <a:bodyPr>
            <a:normAutofit/>
          </a:bodyPr>
          <a:lstStyle/>
          <a:p>
            <a:pPr algn="ctr"/>
            <a:r>
              <a:rPr lang="en-US" sz="2800" b="1"/>
              <a:t>Isaiah 11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929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ap of nations and cities mentioned in isaiah">
            <a:extLst>
              <a:ext uri="{FF2B5EF4-FFF2-40B4-BE49-F238E27FC236}">
                <a16:creationId xmlns:a16="http://schemas.microsoft.com/office/drawing/2014/main" xmlns="" id="{EA29A019-5E0A-4E69-8BDA-F4FC6F832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8432"/>
            <a:ext cx="12191999" cy="6956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69099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1341</TotalTime>
  <Words>9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Wisp</vt:lpstr>
      <vt:lpstr>The Hope of the Root of Jesse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Resurrection Hope</dc:title>
  <dc:creator>Christopher Keefer</dc:creator>
  <cp:lastModifiedBy>Marshall Taylor</cp:lastModifiedBy>
  <cp:revision>9</cp:revision>
  <dcterms:created xsi:type="dcterms:W3CDTF">2017-06-03T15:10:58Z</dcterms:created>
  <dcterms:modified xsi:type="dcterms:W3CDTF">2017-06-06T22:15:08Z</dcterms:modified>
</cp:coreProperties>
</file>